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ABD2776-13F6-4CE5-82DF-91A88D7CB02D}" v="58" dt="2022-08-11T09:05:02.28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8/11/2022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8/11/2022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8/11/2022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8/11/2022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MLD,D20 Differences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D9D79429-F308-4E52-0BE9-0CEF7C2CA5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791" y="4688"/>
            <a:ext cx="7514493" cy="7514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6110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D9D79429-F308-4E52-0BE9-0CEF7C2CA5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791" y="4688"/>
            <a:ext cx="7514493" cy="7514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6609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D9D79429-F308-4E52-0BE9-0CEF7C2CA5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791" y="4688"/>
            <a:ext cx="7514493" cy="7514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2414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D9D79429-F308-4E52-0BE9-0CEF7C2CA5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791" y="4688"/>
            <a:ext cx="7514493" cy="7514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0287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D9D79429-F308-4E52-0BE9-0CEF7C2CA5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791" y="4688"/>
            <a:ext cx="7514493" cy="7514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5733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D9D79429-F308-4E52-0BE9-0CEF7C2CA5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791" y="4688"/>
            <a:ext cx="7514493" cy="7514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5556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D9D79429-F308-4E52-0BE9-0CEF7C2CA5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791" y="4688"/>
            <a:ext cx="7514493" cy="7514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4620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D9D79429-F308-4E52-0BE9-0CEF7C2CA5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791" y="4688"/>
            <a:ext cx="7514493" cy="7514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9796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D9D79429-F308-4E52-0BE9-0CEF7C2CA5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791" y="4688"/>
            <a:ext cx="7514493" cy="7514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3560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D9D79429-F308-4E52-0BE9-0CEF7C2CA5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791" y="4688"/>
            <a:ext cx="7514493" cy="7514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466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D9D79429-F308-4E52-0BE9-0CEF7C2CA5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791" y="4688"/>
            <a:ext cx="7514493" cy="7514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5921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D9D79429-F308-4E52-0BE9-0CEF7C2CA5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791" y="4688"/>
            <a:ext cx="7514493" cy="7514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8337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D9D79429-F308-4E52-0BE9-0CEF7C2CA5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791" y="4688"/>
            <a:ext cx="7514493" cy="7514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3021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D9D79429-F308-4E52-0BE9-0CEF7C2CA5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791" y="4688"/>
            <a:ext cx="7514493" cy="7514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4363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D9D79429-F308-4E52-0BE9-0CEF7C2CA5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791" y="4688"/>
            <a:ext cx="7514493" cy="7514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9757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D9D79429-F308-4E52-0BE9-0CEF7C2CA5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791" y="4688"/>
            <a:ext cx="7514493" cy="7514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0941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D9D79429-F308-4E52-0BE9-0CEF7C2CA5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791" y="4688"/>
            <a:ext cx="7514493" cy="7514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0352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18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office theme</vt:lpstr>
      <vt:lpstr>MLD,D20 Differences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32</cp:revision>
  <dcterms:created xsi:type="dcterms:W3CDTF">2022-08-11T08:59:43Z</dcterms:created>
  <dcterms:modified xsi:type="dcterms:W3CDTF">2022-08-11T09:05:35Z</dcterms:modified>
</cp:coreProperties>
</file>